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  <p:sldId id="265" r:id="rId11"/>
    <p:sldId id="266" r:id="rId12"/>
    <p:sldId id="267" r:id="rId13"/>
    <p:sldId id="268" r:id="rId14"/>
    <p:sldId id="273" r:id="rId15"/>
    <p:sldId id="269" r:id="rId16"/>
    <p:sldId id="274" r:id="rId17"/>
    <p:sldId id="272" r:id="rId18"/>
    <p:sldId id="270" r:id="rId19"/>
    <p:sldId id="27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78" d="100"/>
          <a:sy n="78" d="100"/>
        </p:scale>
        <p:origin x="72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38E09DC-BE68-4AB6-79BD-132F4509F6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9E0192BF-921A-7EB9-9B3C-99F895E395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2284DFE-6231-6B9A-66D9-5185618B1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ADF64-EFF5-4124-8E91-832E5FA431A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869CABB-5061-278F-348E-BE8818E71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76CAE48-A934-56B3-8C1D-35AD3FE09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8B5F-731B-4D03-B8A9-C1777595B7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15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C7F1A47-D31A-C70A-EAF7-9C3E5C898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1829C808-BCC9-A1E6-1C4B-367729D5E2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B84D438-5FE8-5454-5F55-1A9336BBF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ADF64-EFF5-4124-8E91-832E5FA431A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1B13CC9-5F0A-B829-CBDD-B8C8D95C0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D24156C-1465-EBCC-79A1-65604BB38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8B5F-731B-4D03-B8A9-C1777595B7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149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E960E0F8-40C5-7459-6AA1-BCB7FAE71A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23C71E35-80D9-5457-3295-3EF35D2362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405E3B2-0A55-E1B5-7E38-9CF8B31B9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ADF64-EFF5-4124-8E91-832E5FA431A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C59E243-D2BC-878D-6696-44C78E430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202D87D-5363-863B-7FFD-7043E556C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8B5F-731B-4D03-B8A9-C1777595B7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206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3F4DB3C-65F6-7096-BDEB-A063FDBFC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73BDDB5-01F4-AA3D-E7DC-2D989389D5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21F9811-70D3-2702-DEA2-462D3A520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ADF64-EFF5-4124-8E91-832E5FA431A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DE0CC7A-41DF-888D-08F3-375E48F75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865C8CA-C7E7-F8B4-20DC-ABE3437C3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8B5F-731B-4D03-B8A9-C1777595B7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725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AD72A79-40BD-517C-918A-B0DECE6D7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0535E83-2BBB-D6B1-1D74-2EC336266C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9C478BE-7A38-1F9A-702F-5F2D2DA49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ADF64-EFF5-4124-8E91-832E5FA431A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C934339-5A87-4D80-543E-3F48083E7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63EBC7C-0B4A-E70F-9516-75F7D4EFC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8B5F-731B-4D03-B8A9-C1777595B7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847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C66FCA4-CBBB-5552-F815-60F1CE8DE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727AA34-A37C-7B0C-A34C-A862B3C835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900D4351-141B-A773-20FF-53BCCCCC57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0C970D4-62FB-F557-9908-08CCB3F11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ADF64-EFF5-4124-8E91-832E5FA431A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92B8D6D-4FC4-B91D-5986-D0EFD1BCF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4646968-8366-AAAB-4871-B65E5C89F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8B5F-731B-4D03-B8A9-C1777595B7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436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2749D2A-5740-B3D3-B46E-E59DDC7C3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07993D8-2CBD-8D5B-B48F-1683AF3AF8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AF9421AE-EB14-B230-20A3-87A73AD8B8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06695877-F52D-5B92-8CDB-62C26C85E0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78B8D3E4-38AC-EE5A-907E-7FB921F3B8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E991423D-3F79-50B1-368A-2609BB358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ADF64-EFF5-4124-8E91-832E5FA431A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BCB1655B-DEF3-792A-FDA9-62C3018EC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49A08A14-0819-2EED-8983-435A06666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8B5F-731B-4D03-B8A9-C1777595B7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040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008A7F-271B-05A2-57F8-6CF8ECE9A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63221E6A-5C75-4F58-87AB-6B39AAD43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ADF64-EFF5-4124-8E91-832E5FA431A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721ABA3-0A0B-0FB7-DFBD-BD4D5061D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5D16E759-1EAA-2FBA-D31D-C8B98E515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8B5F-731B-4D03-B8A9-C1777595B7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351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A9C5DEE2-E25D-6552-DAA5-7D3CD3A98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ADF64-EFF5-4124-8E91-832E5FA431A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CDC1A1BD-9D3C-B42E-E7EB-6F88204FC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0560EE29-013E-3B48-30E9-C7D9EBE37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8B5F-731B-4D03-B8A9-C1777595B7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544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E0276E9-D2DA-7E07-39E8-AE77EEFF2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CF8FD2D-1D99-EC9B-BB66-C14BF60570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0477DD8F-357C-1BB2-7012-8F904C7F7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61305A38-9480-F618-BCEE-AA614225E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ADF64-EFF5-4124-8E91-832E5FA431A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0B3B95B1-3A58-FD1B-B127-40F7F7908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996F1A6-E590-7E4D-354E-A305A487A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8B5F-731B-4D03-B8A9-C1777595B7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91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FA559A0-1660-8A16-504D-A2A97B135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DC601961-E407-6421-95B1-958CD00235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F3DF5C0C-0863-7E0A-8075-7450AA7D9E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D6BDC7B5-8D3E-F827-C3C8-14193D1FA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ADF64-EFF5-4124-8E91-832E5FA431A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67E85DE-A3EC-5A9E-3816-9CFF6C2CF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78F6581-2F76-7588-F05A-CCF39CEEE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788B5F-731B-4D03-B8A9-C1777595B7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67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40000" r="-4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41D41365-625D-F438-C05F-203FC34CF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1DD048B-DF25-0244-5876-E37CE7F473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C178345-86A9-1A76-56AF-25AF5D7DEF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6ADF64-EFF5-4124-8E91-832E5FA431A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EE2BE8F-5D9C-7047-A4A0-31F35E2B22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C259995-974D-2C9E-3D2D-72D9C1E146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788B5F-731B-4D03-B8A9-C1777595B7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404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44F4AD6F-AE42-14A3-F5DD-5FDE7A319E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8281" y="3920090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GB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members:</a:t>
            </a:r>
          </a:p>
          <a:p>
            <a:r>
              <a:rPr lang="en-GB" b="1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Rafay</a:t>
            </a:r>
            <a:r>
              <a:rPr lang="en-GB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Mirza</a:t>
            </a:r>
          </a:p>
          <a:p>
            <a:r>
              <a:rPr lang="en-GB" b="1" dirty="0" err="1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Ammen</a:t>
            </a:r>
            <a:r>
              <a:rPr lang="en-GB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Qureshi</a:t>
            </a:r>
          </a:p>
          <a:p>
            <a:r>
              <a:rPr lang="en-GB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Saad Bin Saeed</a:t>
            </a:r>
          </a:p>
          <a:p>
            <a:endParaRPr lang="en-US" b="1" dirty="0"/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D9E94113-88FF-5F5E-61E0-5E6FCEDF80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r>
              <a:rPr lang="en-GB" sz="80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IICT Project</a:t>
            </a:r>
            <a:endParaRPr lang="en-US" sz="8000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164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="" xmlns:a16="http://schemas.microsoft.com/office/drawing/2014/main" id="{5A59F003-E00A-43F9-91DC-CC54E3B8746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6F477A95-8F22-7156-A956-9493E8B7D3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91" r="24444"/>
          <a:stretch/>
        </p:blipFill>
        <p:spPr>
          <a:xfrm>
            <a:off x="20" y="188686"/>
            <a:ext cx="12191981" cy="6669314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D74A4382-E3AD-430A-9A1F-DFA3E0E77A7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6200000">
            <a:off x="3799865" y="-1524511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CD0B065-94BF-26A7-2ED1-2F32060DA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Men section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="" xmlns:a16="http://schemas.microsoft.com/office/drawing/2014/main" id="{79F40191-0F44-4FD1-82CC-ACB507C14BE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B8B6121-BF9C-61A2-8648-A88D518096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553" y="5624945"/>
            <a:ext cx="9078562" cy="5929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>
                <a:solidFill>
                  <a:schemeClr val="bg1"/>
                </a:solidFill>
              </a:rPr>
              <a:t>Offer cultural men clothes</a:t>
            </a:r>
          </a:p>
        </p:txBody>
      </p:sp>
    </p:spTree>
    <p:extLst>
      <p:ext uri="{BB962C8B-B14F-4D97-AF65-F5344CB8AC3E}">
        <p14:creationId xmlns:p14="http://schemas.microsoft.com/office/powerpoint/2010/main" val="46611958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="" xmlns:a16="http://schemas.microsoft.com/office/drawing/2014/main" id="{5A59F003-E00A-43F9-91DC-CC54E3B8746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0A9AC2E9-778F-7BF7-8865-F281347970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63" t="9091" r="11154" b="1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D74A4382-E3AD-430A-9A1F-DFA3E0E77A7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6200000">
            <a:off x="3799865" y="-1524511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A951A0E0-085A-D98B-71FD-7C2834622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Women section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="" xmlns:a16="http://schemas.microsoft.com/office/drawing/2014/main" id="{79F40191-0F44-4FD1-82CC-ACB507C14BE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14FC6E2-2EFD-359F-8208-264692630C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553" y="5624945"/>
            <a:ext cx="9078562" cy="5929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>
                <a:solidFill>
                  <a:schemeClr val="bg1"/>
                </a:solidFill>
              </a:rPr>
              <a:t>Cultural women clothes</a:t>
            </a:r>
          </a:p>
        </p:txBody>
      </p:sp>
    </p:spTree>
    <p:extLst>
      <p:ext uri="{BB962C8B-B14F-4D97-AF65-F5344CB8AC3E}">
        <p14:creationId xmlns:p14="http://schemas.microsoft.com/office/powerpoint/2010/main" val="962435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="" xmlns:a16="http://schemas.microsoft.com/office/drawing/2014/main" id="{5A59F003-E00A-43F9-91DC-CC54E3B8746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DE8C3026-C328-FBD3-9837-8720E75A68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17" t="9091" r="15024" b="1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D74A4382-E3AD-430A-9A1F-DFA3E0E77A7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6200000">
            <a:off x="3799865" y="-1524511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0F3A704-9297-034B-9FDA-A87EB05AA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Accessories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="" xmlns:a16="http://schemas.microsoft.com/office/drawing/2014/main" id="{79F40191-0F44-4FD1-82CC-ACB507C14BE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9523B85-CA51-A555-ACB6-6B64D7FC83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553" y="5624945"/>
            <a:ext cx="9078562" cy="5929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>
                <a:solidFill>
                  <a:schemeClr val="bg1"/>
                </a:solidFill>
              </a:rPr>
              <a:t>Offer female accessories</a:t>
            </a:r>
          </a:p>
        </p:txBody>
      </p:sp>
    </p:spTree>
    <p:extLst>
      <p:ext uri="{BB962C8B-B14F-4D97-AF65-F5344CB8AC3E}">
        <p14:creationId xmlns:p14="http://schemas.microsoft.com/office/powerpoint/2010/main" val="272251491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="" xmlns:a16="http://schemas.microsoft.com/office/drawing/2014/main" id="{5A59F003-E00A-43F9-91DC-CC54E3B8746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63278253-968E-68F3-5D2E-3F98DA3C95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12" t="9091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D74A4382-E3AD-430A-9A1F-DFA3E0E77A7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6200000">
            <a:off x="3799865" y="-1524511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806EE52-51D5-EC45-4A05-04E58B85D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Sale page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="" xmlns:a16="http://schemas.microsoft.com/office/drawing/2014/main" id="{79F40191-0F44-4FD1-82CC-ACB507C14BE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F799016-B221-525A-BB94-C41663CF38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553" y="5624945"/>
            <a:ext cx="9078562" cy="5929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200">
                <a:solidFill>
                  <a:schemeClr val="bg1"/>
                </a:solidFill>
                <a:effectLst/>
              </a:rPr>
              <a:t>This page is a chance for users to steal favorite pieces at a discounted price</a:t>
            </a:r>
            <a:endParaRPr lang="en-US" sz="2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28980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71256" y="374857"/>
            <a:ext cx="3407229" cy="1096282"/>
          </a:xfrm>
        </p:spPr>
        <p:txBody>
          <a:bodyPr/>
          <a:lstStyle/>
          <a:p>
            <a:r>
              <a:rPr lang="en-US" b="1" dirty="0" smtClean="0">
                <a:solidFill>
                  <a:schemeClr val="accent4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Check-out</a:t>
            </a:r>
            <a:endParaRPr lang="en-US" b="1" dirty="0">
              <a:solidFill>
                <a:schemeClr val="accent4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0728" y="1397661"/>
            <a:ext cx="10425792" cy="485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186845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27DF6C7-1D8E-A3D7-BAD5-28632E764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1351" y="245288"/>
            <a:ext cx="4250635" cy="1325563"/>
          </a:xfrm>
        </p:spPr>
        <p:txBody>
          <a:bodyPr/>
          <a:lstStyle/>
          <a:p>
            <a:r>
              <a:rPr lang="en-GB" b="1" dirty="0" smtClean="0">
                <a:solidFill>
                  <a:schemeClr val="accent2">
                    <a:lumMod val="50000"/>
                  </a:schemeClr>
                </a:solidFill>
              </a:rPr>
              <a:t>Thank You Page</a:t>
            </a:r>
            <a:endParaRPr lang="en-US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57149" y="1412421"/>
            <a:ext cx="12107636" cy="5445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96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27DF6C7-1D8E-A3D7-BAD5-28632E764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6958" y="571859"/>
            <a:ext cx="4250635" cy="1325563"/>
          </a:xfrm>
        </p:spPr>
        <p:txBody>
          <a:bodyPr/>
          <a:lstStyle/>
          <a:p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Functionality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73694B5-8EE3-D41D-8E3B-21257251C7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Log-in</a:t>
            </a:r>
          </a:p>
          <a:p>
            <a:r>
              <a:rPr lang="en-GB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 items to your cart </a:t>
            </a:r>
          </a:p>
          <a:p>
            <a:r>
              <a:rPr lang="en-GB" dirty="0" smtClean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Check-out</a:t>
            </a:r>
          </a:p>
        </p:txBody>
      </p:sp>
    </p:spTree>
    <p:extLst>
      <p:ext uri="{BB962C8B-B14F-4D97-AF65-F5344CB8AC3E}">
        <p14:creationId xmlns:p14="http://schemas.microsoft.com/office/powerpoint/2010/main" val="2356680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0C6D328-A3DE-CABE-8548-27DE4C897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8621" y="778593"/>
            <a:ext cx="4226781" cy="1325563"/>
          </a:xfrm>
        </p:spPr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b="0" i="0" dirty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esponsiveness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C567C6D-8A58-5FB0-7AB0-3702E1CA7B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9233" y="2133022"/>
            <a:ext cx="5602357" cy="1060698"/>
          </a:xfrm>
        </p:spPr>
        <p:txBody>
          <a:bodyPr/>
          <a:lstStyle/>
          <a:p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Adds items to the cart.</a:t>
            </a:r>
          </a:p>
          <a:p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Responsive with different screens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122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611271A-8DB7-0FC0-BBFD-215905135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4786" y="1543671"/>
            <a:ext cx="4377856" cy="1325563"/>
          </a:xfrm>
        </p:spPr>
        <p:txBody>
          <a:bodyPr/>
          <a:lstStyle/>
          <a:p>
            <a:r>
              <a:rPr lang="en-GB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direction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EDC6DFB-4AA6-5D58-AEB1-087093B24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9287" y="2869233"/>
            <a:ext cx="7001786" cy="12863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accent2">
                    <a:lumMod val="50000"/>
                  </a:schemeClr>
                </a:solidFill>
              </a:rPr>
              <a:t>Give brands a new and rich interface to better represent Pakistan in every domain of fashion.</a:t>
            </a:r>
          </a:p>
          <a:p>
            <a:pPr marL="0" indent="0">
              <a:buNone/>
            </a:pP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77684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7CD11A7-7C2A-3177-CA63-8D7B81766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8378" y="738836"/>
            <a:ext cx="3638384" cy="1325563"/>
          </a:xfrm>
        </p:spPr>
        <p:txBody>
          <a:bodyPr/>
          <a:lstStyle/>
          <a:p>
            <a:r>
              <a:rPr lang="en-GB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91C7179-6C96-D88B-058B-7A92A37FC0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33374"/>
            <a:ext cx="10515600" cy="12356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u="sng" dirty="0" smtClean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 آ </a:t>
            </a:r>
            <a:r>
              <a:rPr lang="en-US" b="1" u="sng" dirty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ر س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is more than a clothing brand; it's a cultural journey, and its website is the immersive gateway to this captivating adventure.</a:t>
            </a:r>
            <a:endParaRPr lang="en-US" sz="40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7281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D26486EB-4C9B-F162-2C78-041CA04811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9472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="" xmlns:a16="http://schemas.microsoft.com/office/drawing/2014/main" id="{4489A12A-D5A7-0A42-44A5-EFEC8ED6C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0266" y="1510113"/>
            <a:ext cx="6886035" cy="1325563"/>
          </a:xfrm>
        </p:spPr>
        <p:txBody>
          <a:bodyPr>
            <a:normAutofit/>
          </a:bodyPr>
          <a:lstStyle/>
          <a:p>
            <a:r>
              <a:rPr lang="en-GB" sz="54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Ecommerce Website</a:t>
            </a:r>
            <a:endParaRPr lang="en-US" sz="5400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22EC44C5-08EE-29FB-963E-8D427BC72701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676400" y="3280714"/>
            <a:ext cx="1051560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3200" dirty="0" smtClean="0">
                <a:solidFill>
                  <a:schemeClr val="accent2">
                    <a:lumMod val="50000"/>
                  </a:schemeClr>
                </a:solidFill>
              </a:rPr>
              <a:t>Clothing website: An innovative approach</a:t>
            </a:r>
            <a:endParaRPr lang="en-US" sz="32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7273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8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D9E6CC2-8B14-3894-78A1-0DF924224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2920" y="1205713"/>
            <a:ext cx="2597678" cy="1160836"/>
          </a:xfrm>
        </p:spPr>
        <p:txBody>
          <a:bodyPr>
            <a:normAutofit/>
          </a:bodyPr>
          <a:lstStyle/>
          <a:p>
            <a:r>
              <a:rPr lang="en-GB" sz="48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endParaRPr lang="en-US" sz="4800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E2BFA0A-80FB-CA47-E143-CEEF1C5B49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7973" y="2366549"/>
            <a:ext cx="7327790" cy="17363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name comes from the initials of the masterminds behind this projects </a:t>
            </a:r>
            <a:r>
              <a:rPr lang="en-US" dirty="0" err="1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Ammen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Rafay and </a:t>
            </a:r>
            <a:r>
              <a:rPr lang="en-US" dirty="0" err="1" smtClean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Saad</a:t>
            </a:r>
            <a:r>
              <a:rPr lang="en-US" b="1" dirty="0" smtClean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  <a:endParaRPr lang="en-US" sz="40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8759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4446C45-0175-DC2E-C9D7-D6BECA0A7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6220" y="1234598"/>
            <a:ext cx="4966252" cy="1404441"/>
          </a:xfrm>
        </p:spPr>
        <p:txBody>
          <a:bodyPr>
            <a:normAutofit/>
          </a:bodyPr>
          <a:lstStyle/>
          <a:p>
            <a:r>
              <a:rPr lang="en-GB" sz="48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Motivation:</a:t>
            </a:r>
            <a:endParaRPr lang="en-US" sz="4800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B65DE66-09E2-E74F-5DD8-8F216AF3A9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6417" y="2489724"/>
            <a:ext cx="6166055" cy="18054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>
                <a:solidFill>
                  <a:schemeClr val="accent2">
                    <a:lumMod val="50000"/>
                  </a:schemeClr>
                </a:solidFill>
              </a:rPr>
              <a:t>To revive our Pakistani </a:t>
            </a:r>
            <a:r>
              <a:rPr lang="en-GB" sz="3200" dirty="0" smtClean="0">
                <a:solidFill>
                  <a:schemeClr val="accent2">
                    <a:lumMod val="50000"/>
                  </a:schemeClr>
                </a:solidFill>
              </a:rPr>
              <a:t>culture with a touch of modernity</a:t>
            </a:r>
            <a:r>
              <a:rPr lang="en-GB" sz="3200" dirty="0" smtClean="0">
                <a:solidFill>
                  <a:schemeClr val="accent2">
                    <a:lumMod val="50000"/>
                  </a:schemeClr>
                </a:solidFill>
              </a:rPr>
              <a:t>.</a:t>
            </a:r>
          </a:p>
          <a:p>
            <a:pPr marL="0" indent="0">
              <a:buNone/>
            </a:pPr>
            <a:endParaRPr lang="en-US" sz="32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5315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50">
        <p:pull/>
      </p:transition>
    </mc:Choice>
    <mc:Fallback>
      <p:transition spd="slow">
        <p:pull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0F1FFA9-DD3E-01D4-814D-FCC2EE726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8092" y="681037"/>
            <a:ext cx="3057939" cy="1325563"/>
          </a:xfrm>
        </p:spPr>
        <p:txBody>
          <a:bodyPr/>
          <a:lstStyle/>
          <a:p>
            <a:r>
              <a:rPr lang="en-GB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2F71C2A-C117-B304-9B8D-DB29FBF3CF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1983" y="1928992"/>
            <a:ext cx="6143707" cy="3923168"/>
          </a:xfrm>
        </p:spPr>
        <p:txBody>
          <a:bodyPr/>
          <a:lstStyle/>
          <a:p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Make clothing cheap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Available for all people</a:t>
            </a:r>
          </a:p>
          <a:p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Make online shopping 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</a:rPr>
              <a:t>easy</a:t>
            </a:r>
          </a:p>
          <a:p>
            <a:r>
              <a:rPr lang="en-US" dirty="0" smtClean="0">
                <a:solidFill>
                  <a:schemeClr val="accent2">
                    <a:lumMod val="50000"/>
                  </a:schemeClr>
                </a:solidFill>
              </a:rPr>
              <a:t>Friendly generic interface for all companies to implement </a:t>
            </a:r>
          </a:p>
          <a:p>
            <a:endParaRPr lang="en-GB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27300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FFF4A74-29B1-7704-3E0E-B24B05A03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3649" y="405266"/>
            <a:ext cx="4799275" cy="1360308"/>
          </a:xfrm>
        </p:spPr>
        <p:txBody>
          <a:bodyPr/>
          <a:lstStyle/>
          <a:p>
            <a:r>
              <a:rPr lang="en-GB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 audience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138273F-90E8-448E-EEC3-A6AAFE824C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7886" y="1765573"/>
            <a:ext cx="8839199" cy="26322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 smtClean="0">
                <a:solidFill>
                  <a:schemeClr val="accent2">
                    <a:lumMod val="50000"/>
                  </a:schemeClr>
                </a:solidFill>
              </a:rPr>
              <a:t>Every Culture(Celebrating every ethnic group):</a:t>
            </a:r>
          </a:p>
          <a:p>
            <a:pPr marL="0" indent="0">
              <a:buNone/>
            </a:pPr>
            <a:r>
              <a:rPr lang="en-GB" sz="3200" dirty="0" smtClean="0">
                <a:solidFill>
                  <a:schemeClr val="accent2">
                    <a:lumMod val="50000"/>
                  </a:schemeClr>
                </a:solidFill>
              </a:rPr>
              <a:t>As </a:t>
            </a:r>
            <a:r>
              <a:rPr lang="en-GB" sz="3200" dirty="0">
                <a:solidFill>
                  <a:schemeClr val="accent2">
                    <a:lumMod val="50000"/>
                  </a:schemeClr>
                </a:solidFill>
              </a:rPr>
              <a:t>we offer a variety of clothing for </a:t>
            </a:r>
            <a:r>
              <a:rPr lang="en-GB" sz="3200" dirty="0" smtClean="0">
                <a:solidFill>
                  <a:schemeClr val="accent2">
                    <a:lumMod val="50000"/>
                  </a:schemeClr>
                </a:solidFill>
              </a:rPr>
              <a:t>everyone to </a:t>
            </a:r>
            <a:r>
              <a:rPr lang="en-GB" sz="3200" dirty="0">
                <a:solidFill>
                  <a:schemeClr val="accent2">
                    <a:lumMod val="50000"/>
                  </a:schemeClr>
                </a:solidFill>
              </a:rPr>
              <a:t>delve into the Pakistani Culture</a:t>
            </a:r>
            <a:r>
              <a:rPr lang="en-GB" sz="3200" dirty="0" smtClean="0">
                <a:solidFill>
                  <a:schemeClr val="accent2">
                    <a:lumMod val="50000"/>
                  </a:schemeClr>
                </a:solidFill>
              </a:rPr>
              <a:t>.</a:t>
            </a:r>
          </a:p>
          <a:p>
            <a:pPr marL="0" indent="0">
              <a:buNone/>
            </a:pPr>
            <a:endParaRPr lang="en-US" sz="3200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83472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D11833E-87EB-56B7-3AA4-340BCB866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6728" y="1016651"/>
            <a:ext cx="4250635" cy="1248990"/>
          </a:xfrm>
        </p:spPr>
        <p:txBody>
          <a:bodyPr/>
          <a:lstStyle/>
          <a:p>
            <a:r>
              <a:rPr lang="en-GB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Theme 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3CE2172-07A6-4203-3484-B370C31BB4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422" y="2684859"/>
            <a:ext cx="10922409" cy="1488281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sz="3600" dirty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burnt background colors and themes </a:t>
            </a:r>
          </a:p>
          <a:p>
            <a:pPr marL="0" indent="0" algn="ctr">
              <a:buNone/>
            </a:pPr>
            <a:r>
              <a:rPr lang="en-US" sz="3600" dirty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symbolize </a:t>
            </a:r>
            <a:r>
              <a:rPr lang="en-US" sz="3600" dirty="0" smtClean="0">
                <a:solidFill>
                  <a:schemeClr val="accent2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our aged culture rich i</a:t>
            </a:r>
            <a:r>
              <a:rPr lang="en-US" sz="3600" dirty="0" smtClean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n history and tradition the peculiar </a:t>
            </a:r>
            <a:r>
              <a:rPr lang="en-US" sz="3600" dirty="0" err="1" smtClean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urdu</a:t>
            </a:r>
            <a:r>
              <a:rPr lang="en-US" sz="3600" dirty="0" smtClean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naming all translates into the beautiful symphony of this country.</a:t>
            </a:r>
            <a:endParaRPr lang="en-US" sz="3600" dirty="0">
              <a:solidFill>
                <a:schemeClr val="accent2">
                  <a:lumMod val="50000"/>
                </a:schemeClr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55840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="" xmlns:a16="http://schemas.microsoft.com/office/drawing/2014/main" id="{0E91F5CA-B392-444C-88E3-BF5BAAEBDEB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="" xmlns:a16="http://schemas.microsoft.com/office/drawing/2014/main" id="{0459807F-B6FA-44D3-9A53-C55B6B56884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3607964-8D16-0A02-BDF8-81ED05A3B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5060" y="5279511"/>
            <a:ext cx="9681882" cy="7398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Welcome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836C59F-38B7-D943-950F-E5F732F3F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6447" y="6019391"/>
            <a:ext cx="7315199" cy="3651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The welcome page is a homage </a:t>
            </a:r>
            <a:r>
              <a:rPr 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to 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</a:rPr>
              <a:t>the rich Pakistani heritage.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C525E92D-DFB6-1A2D-232D-116B65B4A1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0"/>
          <a:stretch/>
        </p:blipFill>
        <p:spPr>
          <a:xfrm>
            <a:off x="20" y="-130619"/>
            <a:ext cx="12191979" cy="5886523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5275880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4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243</Words>
  <Application>Microsoft Office PowerPoint</Application>
  <PresentationFormat>Widescreen</PresentationFormat>
  <Paragraphs>45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Tahoma</vt:lpstr>
      <vt:lpstr>Times New Roman</vt:lpstr>
      <vt:lpstr>Office Theme</vt:lpstr>
      <vt:lpstr>IICT Project</vt:lpstr>
      <vt:lpstr>PowerPoint Presentation</vt:lpstr>
      <vt:lpstr>Ecommerce Website</vt:lpstr>
      <vt:lpstr>Name</vt:lpstr>
      <vt:lpstr>Motivation:</vt:lpstr>
      <vt:lpstr>Purpose</vt:lpstr>
      <vt:lpstr>Target audience</vt:lpstr>
      <vt:lpstr>Theme </vt:lpstr>
      <vt:lpstr>Welcome Page</vt:lpstr>
      <vt:lpstr>Men section</vt:lpstr>
      <vt:lpstr>Women section</vt:lpstr>
      <vt:lpstr>Accessories</vt:lpstr>
      <vt:lpstr>Sale page</vt:lpstr>
      <vt:lpstr>Check-out</vt:lpstr>
      <vt:lpstr>Thank You Page</vt:lpstr>
      <vt:lpstr>Functionality</vt:lpstr>
      <vt:lpstr>Responsiveness</vt:lpstr>
      <vt:lpstr>Future direction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IICT Project</dc:title>
  <dc:creator>Saad bajwa</dc:creator>
  <cp:lastModifiedBy>Lenovo YOGA</cp:lastModifiedBy>
  <cp:revision>7</cp:revision>
  <dcterms:created xsi:type="dcterms:W3CDTF">2023-11-26T14:18:02Z</dcterms:created>
  <dcterms:modified xsi:type="dcterms:W3CDTF">2023-11-29T05:53:10Z</dcterms:modified>
</cp:coreProperties>
</file>

<file path=docProps/thumbnail.jpeg>
</file>